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4B9D6A-5BBF-44C1-AA9B-9EAFB58FF5A0}" type="datetimeFigureOut">
              <a:rPr lang="en-US" smtClean="0"/>
              <a:t>9/10/2012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7F511D-BDCF-4BA6-AE7F-5FA54BC1C20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“Although establishing a bond and grabbing attention are praiseworthy goals, a poorly composed photograph can seldom accomplish either of them. A poorly composed photo can turn off a reader faster then a bad headline.”</a:t>
            </a:r>
          </a:p>
          <a:p>
            <a:r>
              <a:rPr lang="en-US" dirty="0" smtClean="0"/>
              <a:t>-Good</a:t>
            </a:r>
            <a:r>
              <a:rPr lang="en-US" baseline="0" dirty="0" smtClean="0"/>
              <a:t> composition involves having good subject matter and the equipment to  shoot. Photographers who are just starting should take photos they are familiar about. -It is helpful for a begging photographer to practice taking photos with a point and shoot camera so that they don’t have to worry about technical aspects. </a:t>
            </a:r>
            <a:endParaRPr lang="en-US" dirty="0"/>
          </a:p>
        </p:txBody>
      </p:sp>
      <p:sp>
        <p:nvSpPr>
          <p:cNvPr id="4" name="Slide Number Placeholder 3"/>
          <p:cNvSpPr>
            <a:spLocks noGrp="1"/>
          </p:cNvSpPr>
          <p:nvPr>
            <p:ph type="sldNum" sz="quarter" idx="10"/>
          </p:nvPr>
        </p:nvSpPr>
        <p:spPr/>
        <p:txBody>
          <a:bodyPr/>
          <a:lstStyle/>
          <a:p>
            <a:fld id="{737F511D-BDCF-4BA6-AE7F-5FA54BC1C201}"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best photos involve</a:t>
            </a:r>
            <a:r>
              <a:rPr lang="en-US" baseline="0" dirty="0" smtClean="0"/>
              <a:t> one or two centers of visual interest to grab attention. Nothing that is distracting, only include what is relevant. </a:t>
            </a:r>
          </a:p>
          <a:p>
            <a:r>
              <a:rPr lang="en-US" baseline="0" dirty="0" smtClean="0"/>
              <a:t>-Good photographs are filled with the subject, not a lot of wasted space. So move up close to the subject.</a:t>
            </a:r>
          </a:p>
          <a:p>
            <a:r>
              <a:rPr lang="en-US" baseline="0" dirty="0" smtClean="0"/>
              <a:t>-Avoid awkward situations by moving closer to eliminate unwanted parts of the scene or by moving around to shoot from another perspective. Pay careful attention to potentionally distracting objects in the foreground and the background. </a:t>
            </a:r>
          </a:p>
          <a:p>
            <a:r>
              <a:rPr lang="en-US" baseline="0" dirty="0" smtClean="0"/>
              <a:t>-Avoid Awkward cuts such as trimming off feet, fingers, faces, or tops of a head at the edge of the frame. Some photographers leave same above the subjects head to avoid the impression that the top of the photo is pressing on the top of the head.</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37F511D-BDCF-4BA6-AE7F-5FA54BC1C201}" type="slidenum">
              <a:rPr lang="en-US" smtClean="0"/>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Subjects</a:t>
            </a:r>
            <a:r>
              <a:rPr lang="en-US" baseline="0" dirty="0" smtClean="0"/>
              <a:t> should rarely be placed in the center of the frame. Instead divide the frame into thirds both horizontally and vertically, placing the subject at the intersections of any two lines. </a:t>
            </a:r>
          </a:p>
          <a:p>
            <a:r>
              <a:rPr lang="en-US" baseline="0" dirty="0" smtClean="0"/>
              <a:t>-Avoid posed shots in favor of candid shots of people in actions. Don’t be afraid to try something different to enhance such shots. Don’t shoot people in front of a wall, even for quick headshots. </a:t>
            </a:r>
          </a:p>
          <a:p>
            <a:r>
              <a:rPr lang="en-US" baseline="0" dirty="0" smtClean="0"/>
              <a:t>-Repletion is an effective composition element. Having a pattern broken by some action can make for a powerful photo. Having a subject at the beginning or the end of a leading line or curve can draw the reader into the action. </a:t>
            </a:r>
          </a:p>
          <a:p>
            <a:r>
              <a:rPr lang="en-US" baseline="0" dirty="0" smtClean="0"/>
              <a:t>-Be mindful of how angles affect the overall image. Move around the scene and shoot from different viewpoints. </a:t>
            </a:r>
            <a:endParaRPr lang="en-US" dirty="0"/>
          </a:p>
        </p:txBody>
      </p:sp>
      <p:sp>
        <p:nvSpPr>
          <p:cNvPr id="4" name="Slide Number Placeholder 3"/>
          <p:cNvSpPr>
            <a:spLocks noGrp="1"/>
          </p:cNvSpPr>
          <p:nvPr>
            <p:ph type="sldNum" sz="quarter" idx="10"/>
          </p:nvPr>
        </p:nvSpPr>
        <p:spPr/>
        <p:txBody>
          <a:bodyPr/>
          <a:lstStyle/>
          <a:p>
            <a:fld id="{737F511D-BDCF-4BA6-AE7F-5FA54BC1C201}"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good photo must do more then just present</a:t>
            </a:r>
            <a:r>
              <a:rPr lang="en-US" baseline="0" dirty="0" smtClean="0"/>
              <a:t> a subject doing something. A photograph should do more than just record the event, it should give meaning to it. </a:t>
            </a:r>
            <a:endParaRPr lang="en-US" dirty="0"/>
          </a:p>
        </p:txBody>
      </p:sp>
      <p:sp>
        <p:nvSpPr>
          <p:cNvPr id="4" name="Slide Number Placeholder 3"/>
          <p:cNvSpPr>
            <a:spLocks noGrp="1"/>
          </p:cNvSpPr>
          <p:nvPr>
            <p:ph type="sldNum" sz="quarter" idx="10"/>
          </p:nvPr>
        </p:nvSpPr>
        <p:spPr/>
        <p:txBody>
          <a:bodyPr/>
          <a:lstStyle/>
          <a:p>
            <a:fld id="{737F511D-BDCF-4BA6-AE7F-5FA54BC1C201}"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63A11BD-0476-4032-BB3F-58BEF4318468}" type="datetimeFigureOut">
              <a:rPr lang="en-US" smtClean="0"/>
              <a:t>9/10/2012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CF6C7E4-840E-4490-B90E-897A0F2AB21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63A11BD-0476-4032-BB3F-58BEF4318468}" type="datetimeFigureOut">
              <a:rPr lang="en-US" smtClean="0"/>
              <a:t>9/10/2012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CF6C7E4-840E-4490-B90E-897A0F2AB2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63A11BD-0476-4032-BB3F-58BEF4318468}" type="datetimeFigureOut">
              <a:rPr lang="en-US" smtClean="0"/>
              <a:t>9/10/2012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CF6C7E4-840E-4490-B90E-897A0F2AB21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63A11BD-0476-4032-BB3F-58BEF4318468}" type="datetimeFigureOut">
              <a:rPr lang="en-US" smtClean="0"/>
              <a:t>9/10/2012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F6C7E4-840E-4490-B90E-897A0F2AB21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63A11BD-0476-4032-BB3F-58BEF4318468}" type="datetimeFigureOut">
              <a:rPr lang="en-US" smtClean="0"/>
              <a:t>9/10/2012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CF6C7E4-840E-4490-B90E-897A0F2AB212}"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63A11BD-0476-4032-BB3F-58BEF4318468}" type="datetimeFigureOut">
              <a:rPr lang="en-US" smtClean="0"/>
              <a:t>9/10/2012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CF6C7E4-840E-4490-B90E-897A0F2AB21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rot="11257695" flipV="1">
            <a:off x="3271205" y="4640752"/>
            <a:ext cx="5192620" cy="1231371"/>
          </a:xfrm>
        </p:spPr>
        <p:txBody>
          <a:bodyPr>
            <a:normAutofit fontScale="85000" lnSpcReduction="10000"/>
          </a:bodyPr>
          <a:lstStyle/>
          <a:p>
            <a:r>
              <a:rPr lang="en-US" sz="6600" dirty="0" smtClean="0">
                <a:solidFill>
                  <a:schemeClr val="tx1"/>
                </a:solidFill>
              </a:rPr>
              <a:t>Pages 438 - 442</a:t>
            </a:r>
            <a:endParaRPr lang="en-US" sz="6600" dirty="0">
              <a:solidFill>
                <a:schemeClr val="tx1"/>
              </a:solidFill>
            </a:endParaRPr>
          </a:p>
        </p:txBody>
      </p:sp>
      <p:pic>
        <p:nvPicPr>
          <p:cNvPr id="4" name="Picture 3" descr="a-cat-taking-a-picture.gif"/>
          <p:cNvPicPr>
            <a:picLocks noChangeAspect="1"/>
          </p:cNvPicPr>
          <p:nvPr/>
        </p:nvPicPr>
        <p:blipFill>
          <a:blip r:embed="rId2"/>
          <a:stretch>
            <a:fillRect/>
          </a:stretch>
        </p:blipFill>
        <p:spPr>
          <a:xfrm>
            <a:off x="2133600" y="228600"/>
            <a:ext cx="4991100" cy="3581400"/>
          </a:xfrm>
          <a:prstGeom prst="rect">
            <a:avLst/>
          </a:prstGeom>
        </p:spPr>
      </p:pic>
      <p:sp>
        <p:nvSpPr>
          <p:cNvPr id="5" name="TextBox 4"/>
          <p:cNvSpPr txBox="1"/>
          <p:nvPr/>
        </p:nvSpPr>
        <p:spPr>
          <a:xfrm>
            <a:off x="2971800" y="5486400"/>
            <a:ext cx="2971800" cy="369332"/>
          </a:xfrm>
          <a:prstGeom prst="rect">
            <a:avLst/>
          </a:prstGeom>
          <a:noFill/>
        </p:spPr>
        <p:txBody>
          <a:bodyPr wrap="square" rtlCol="0">
            <a:spAutoFit/>
          </a:bodyPr>
          <a:lstStyle/>
          <a:p>
            <a:r>
              <a:rPr lang="en-US" dirty="0" smtClean="0"/>
              <a:t>By: Samantha Lenz</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Good photo composition</a:t>
            </a:r>
            <a:endParaRPr lang="en-US" dirty="0"/>
          </a:p>
        </p:txBody>
      </p:sp>
      <p:sp>
        <p:nvSpPr>
          <p:cNvPr id="3" name="Content Placeholder 2"/>
          <p:cNvSpPr>
            <a:spLocks noGrp="1"/>
          </p:cNvSpPr>
          <p:nvPr>
            <p:ph idx="1"/>
          </p:nvPr>
        </p:nvSpPr>
        <p:spPr/>
        <p:txBody>
          <a:bodyPr/>
          <a:lstStyle/>
          <a:p>
            <a:r>
              <a:rPr lang="en-US" dirty="0" smtClean="0"/>
              <a:t>“Although establishing a bond and grabbing attention are praiseworthy goals, a poorly composed photograph can seldom accomplish either of them. A poorly composed photo can turn off a reader faster then a bad headline.”</a:t>
            </a:r>
          </a:p>
          <a:p>
            <a:r>
              <a:rPr lang="en-US" dirty="0" smtClean="0"/>
              <a:t>Good subject Matter</a:t>
            </a:r>
          </a:p>
          <a:p>
            <a:r>
              <a:rPr lang="en-US" dirty="0" smtClean="0"/>
              <a:t>Equipment to shoot it</a:t>
            </a:r>
          </a:p>
          <a:p>
            <a:pPr algn="ctr">
              <a:buNone/>
            </a:pPr>
            <a:r>
              <a:rPr lang="en-US" dirty="0" smtClean="0"/>
              <a:t>-“Point and Shoot” Cameras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781800" cy="990600"/>
          </a:xfrm>
        </p:spPr>
        <p:txBody>
          <a:bodyPr/>
          <a:lstStyle/>
          <a:p>
            <a:pPr algn="ctr"/>
            <a:r>
              <a:rPr smtClean="0"/>
              <a:t>Good Photo compostion continued</a:t>
            </a:r>
            <a:r>
              <a:rPr lang="en-US" dirty="0" smtClean="0"/>
              <a:t>…</a:t>
            </a:r>
            <a:endParaRPr lang="en-US" dirty="0"/>
          </a:p>
        </p:txBody>
      </p:sp>
      <p:sp>
        <p:nvSpPr>
          <p:cNvPr id="4" name="Content Placeholder 3"/>
          <p:cNvSpPr>
            <a:spLocks noGrp="1"/>
          </p:cNvSpPr>
          <p:nvPr>
            <p:ph sz="half" idx="1"/>
          </p:nvPr>
        </p:nvSpPr>
        <p:spPr>
          <a:xfrm>
            <a:off x="457200" y="1600200"/>
            <a:ext cx="7239000" cy="4905152"/>
          </a:xfrm>
        </p:spPr>
        <p:txBody>
          <a:bodyPr/>
          <a:lstStyle/>
          <a:p>
            <a:r>
              <a:rPr lang="en-US" dirty="0" smtClean="0"/>
              <a:t>Keep it Simple</a:t>
            </a:r>
          </a:p>
          <a:p>
            <a:pPr>
              <a:buNone/>
            </a:pPr>
            <a:endParaRPr lang="en-US" dirty="0" smtClean="0"/>
          </a:p>
          <a:p>
            <a:pPr>
              <a:buNone/>
            </a:pPr>
            <a:endParaRPr lang="en-US" dirty="0" smtClean="0"/>
          </a:p>
          <a:p>
            <a:r>
              <a:rPr lang="en-US" dirty="0" smtClean="0"/>
              <a:t>Fill the Frame</a:t>
            </a:r>
          </a:p>
          <a:p>
            <a:pPr>
              <a:buNone/>
            </a:pPr>
            <a:endParaRPr lang="en-US" dirty="0" smtClean="0"/>
          </a:p>
          <a:p>
            <a:pPr>
              <a:buNone/>
            </a:pPr>
            <a:endParaRPr lang="en-US" dirty="0" smtClean="0"/>
          </a:p>
          <a:p>
            <a:r>
              <a:rPr lang="en-US" dirty="0" smtClean="0"/>
              <a:t>Avoid Mergers and Awkward Cuts</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Good Photo Composition Continued</a:t>
            </a:r>
            <a:endParaRPr lang="en-US" dirty="0"/>
          </a:p>
        </p:txBody>
      </p:sp>
      <p:sp>
        <p:nvSpPr>
          <p:cNvPr id="3" name="Content Placeholder 2"/>
          <p:cNvSpPr>
            <a:spLocks noGrp="1"/>
          </p:cNvSpPr>
          <p:nvPr>
            <p:ph idx="1"/>
          </p:nvPr>
        </p:nvSpPr>
        <p:spPr/>
        <p:txBody>
          <a:bodyPr/>
          <a:lstStyle/>
          <a:p>
            <a:r>
              <a:rPr lang="en-US" dirty="0" smtClean="0"/>
              <a:t>Use the Rule of Thirds</a:t>
            </a:r>
          </a:p>
          <a:p>
            <a:endParaRPr lang="en-US" dirty="0" smtClean="0"/>
          </a:p>
          <a:p>
            <a:endParaRPr lang="en-US" dirty="0" smtClean="0"/>
          </a:p>
          <a:p>
            <a:r>
              <a:rPr lang="en-US" dirty="0" smtClean="0"/>
              <a:t>Enhance Posed Shots</a:t>
            </a:r>
          </a:p>
          <a:p>
            <a:endParaRPr lang="en-US" dirty="0" smtClean="0"/>
          </a:p>
          <a:p>
            <a:endParaRPr lang="en-US" dirty="0" smtClean="0"/>
          </a:p>
          <a:p>
            <a:r>
              <a:rPr lang="en-US" dirty="0" smtClean="0"/>
              <a:t>Work with Patterns</a:t>
            </a:r>
          </a:p>
          <a:p>
            <a:endParaRPr lang="en-US" dirty="0" smtClean="0"/>
          </a:p>
          <a:p>
            <a:endParaRPr lang="en-US" dirty="0" smtClean="0"/>
          </a:p>
          <a:p>
            <a:r>
              <a:rPr lang="en-US" dirty="0" smtClean="0"/>
              <a:t>Try Various Angles and Viewpoints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Good Photo composition</a:t>
            </a:r>
            <a:endParaRPr lang="en-US" dirty="0"/>
          </a:p>
        </p:txBody>
      </p:sp>
      <p:sp>
        <p:nvSpPr>
          <p:cNvPr id="3" name="Content Placeholder 2"/>
          <p:cNvSpPr>
            <a:spLocks noGrp="1"/>
          </p:cNvSpPr>
          <p:nvPr>
            <p:ph idx="1"/>
          </p:nvPr>
        </p:nvSpPr>
        <p:spPr/>
        <p:txBody>
          <a:bodyPr/>
          <a:lstStyle/>
          <a:p>
            <a:r>
              <a:rPr lang="en-US" dirty="0" smtClean="0"/>
              <a:t>Giving Meaning to an Image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TotalTime>
  <Words>517</Words>
  <Application>Microsoft Office PowerPoint</Application>
  <PresentationFormat>On-screen Show (4:3)</PresentationFormat>
  <Paragraphs>46</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Opulent</vt:lpstr>
      <vt:lpstr>Slide 1</vt:lpstr>
      <vt:lpstr>Good photo composition</vt:lpstr>
      <vt:lpstr>Good Photo compostion continued…</vt:lpstr>
      <vt:lpstr>Good Photo Composition Continued</vt:lpstr>
      <vt:lpstr>Good Photo composition</vt:lpstr>
    </vt:vector>
  </TitlesOfParts>
  <Company>SFCSS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102432</dc:creator>
  <cp:lastModifiedBy>102432</cp:lastModifiedBy>
  <cp:revision>5</cp:revision>
  <dcterms:created xsi:type="dcterms:W3CDTF">2012-09-10T16:04:19Z</dcterms:created>
  <dcterms:modified xsi:type="dcterms:W3CDTF">2012-09-10T16:33:35Z</dcterms:modified>
</cp:coreProperties>
</file>